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2779C-62BD-41E6-BD15-AAAE3DBB58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34815" y="1229138"/>
            <a:ext cx="5181601" cy="2199862"/>
          </a:xfrm>
        </p:spPr>
        <p:txBody>
          <a:bodyPr>
            <a:normAutofit/>
          </a:bodyPr>
          <a:lstStyle/>
          <a:p>
            <a:r>
              <a:rPr lang="en-US" sz="9600" dirty="0" err="1">
                <a:solidFill>
                  <a:schemeClr val="accent1">
                    <a:lumMod val="50000"/>
                  </a:schemeClr>
                </a:solidFill>
                <a:latin typeface="Bahnschrift SemiBold Condensed" panose="020B0502040204020203" pitchFamily="34" charset="0"/>
              </a:rPr>
              <a:t>SmartBins</a:t>
            </a:r>
            <a:endParaRPr lang="en-IN" sz="9600" dirty="0">
              <a:solidFill>
                <a:schemeClr val="accent1">
                  <a:lumMod val="50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257B9D-1EE3-49A3-8B25-5F032EFBB5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73352" y="3055362"/>
            <a:ext cx="7686261" cy="1768429"/>
          </a:xfrm>
        </p:spPr>
        <p:txBody>
          <a:bodyPr>
            <a:normAutofit/>
          </a:bodyPr>
          <a:lstStyle/>
          <a:p>
            <a:endParaRPr lang="en-US" sz="2800" dirty="0"/>
          </a:p>
          <a:p>
            <a:r>
              <a:rPr lang="en-US" sz="2800" dirty="0"/>
              <a:t>- An automated solution  for garbage segregation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87026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FB3D2-B92F-42CE-849F-280D5485F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Why are we doing this ?</a:t>
            </a:r>
            <a:endParaRPr lang="en-IN" sz="44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1D9BE9-D46F-4028-B838-BB5CE1EF2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Waste segregation is a very costly process.</a:t>
            </a:r>
          </a:p>
          <a:p>
            <a:r>
              <a:rPr lang="en-US" sz="3200" dirty="0"/>
              <a:t>Public garbage segregation is both time and labor expensive.</a:t>
            </a:r>
          </a:p>
          <a:p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834697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1F4E6-C3FC-4272-884C-6B66C28B5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How is our product helping in solving this problem ?</a:t>
            </a:r>
            <a:endParaRPr lang="en-IN" sz="44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70DDA0-CCE8-43C2-83AC-CA3A5BFCB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Prevention of excess garbage accumulation.</a:t>
            </a:r>
            <a:br>
              <a:rPr lang="en-US" sz="3200" dirty="0"/>
            </a:br>
            <a:r>
              <a:rPr lang="en-US" sz="3200" dirty="0"/>
              <a:t>						+</a:t>
            </a:r>
          </a:p>
          <a:p>
            <a:r>
              <a:rPr lang="en-US" sz="3200" dirty="0"/>
              <a:t>Dynamic segregation of waste.</a:t>
            </a:r>
            <a:br>
              <a:rPr lang="en-US" sz="3200" dirty="0"/>
            </a:br>
            <a:r>
              <a:rPr lang="en-US" sz="3200" dirty="0"/>
              <a:t>						=</a:t>
            </a:r>
          </a:p>
          <a:p>
            <a:r>
              <a:rPr lang="en-US" sz="3200" dirty="0"/>
              <a:t>Cheap and efficient garbage handling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786705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1C800-FE0A-4BA1-912B-410FF52D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258" y="659296"/>
            <a:ext cx="10230815" cy="1752599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How are we planning on solving this ?</a:t>
            </a:r>
            <a:endParaRPr lang="en-IN" sz="44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7983A-C41F-4230-A81F-B9B10B54D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Use ML to segregate.</a:t>
            </a:r>
          </a:p>
          <a:p>
            <a:r>
              <a:rPr lang="en-US" sz="3200" dirty="0"/>
              <a:t>Use IoT to scale and deploy.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585750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1C800-FE0A-4BA1-912B-410FF52D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258" y="659296"/>
            <a:ext cx="10230815" cy="1752599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Workflow and Implementation</a:t>
            </a:r>
            <a:endParaRPr lang="en-IN" sz="44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7983A-C41F-4230-A81F-B9B10B54D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Setup a server and microcontroller connection.</a:t>
            </a:r>
          </a:p>
          <a:p>
            <a:r>
              <a:rPr lang="en-US" sz="3200" dirty="0"/>
              <a:t>Use controller to capture images.</a:t>
            </a:r>
          </a:p>
          <a:p>
            <a:r>
              <a:rPr lang="en-US" sz="3200" dirty="0"/>
              <a:t>Server computes on images and sends results.</a:t>
            </a:r>
          </a:p>
          <a:p>
            <a:r>
              <a:rPr lang="en-US" sz="3200" dirty="0"/>
              <a:t>Controller actuates on response.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711201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1C800-FE0A-4BA1-912B-410FF52D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258" y="659296"/>
            <a:ext cx="10230815" cy="1752599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Issues</a:t>
            </a:r>
            <a:r>
              <a:rPr lang="en-US" sz="4800" dirty="0">
                <a:solidFill>
                  <a:schemeClr val="accent1">
                    <a:lumMod val="50000"/>
                  </a:schemeClr>
                </a:solidFill>
                <a:latin typeface="Bahnschrift SemiBold" panose="020B0502040204020203" pitchFamily="34" charset="0"/>
              </a:rPr>
              <a:t> and Constraints</a:t>
            </a:r>
            <a:endParaRPr lang="en-IN" sz="4800" dirty="0">
              <a:solidFill>
                <a:schemeClr val="accent1">
                  <a:lumMod val="50000"/>
                </a:schemeClr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7983A-C41F-4230-A81F-B9B10B54D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Lack of feasible dataset</a:t>
            </a:r>
            <a:r>
              <a:rPr lang="en-IN" sz="3200" dirty="0"/>
              <a:t>. (Solved)</a:t>
            </a:r>
          </a:p>
          <a:p>
            <a:r>
              <a:rPr lang="en-IN" sz="3200" dirty="0"/>
              <a:t>Hardware reliability. (Solved)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23870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10A4F-867B-41EE-A8A7-770FC04B3E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16600" dirty="0">
                <a:latin typeface="Bahnschrift SemiBold Condensed" panose="020B0502040204020203" pitchFamily="34" charset="0"/>
              </a:rPr>
              <a:t>LIVE DEMO</a:t>
            </a:r>
            <a:endParaRPr lang="en-IN" sz="166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8021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3850ADF-29AA-41AD-AD7B-1CF55B034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922927" y="703751"/>
            <a:ext cx="3048313" cy="22862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4B3C77-2F78-4C2D-978F-D89D446B19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81" r="9566"/>
          <a:stretch/>
        </p:blipFill>
        <p:spPr>
          <a:xfrm>
            <a:off x="2859043" y="3486973"/>
            <a:ext cx="2783221" cy="293370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2259D50-0777-4CF6-B781-BCB91F3E3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6863105" y="3885990"/>
            <a:ext cx="2933703" cy="220027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7DC063-D999-4155-9578-81EF7BDAD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4458873" y="732425"/>
            <a:ext cx="2919348" cy="21895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C3DBAB3-F789-47B7-8646-AA260256A7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725996" y="732423"/>
            <a:ext cx="2919347" cy="218951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840511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2277</TotalTime>
  <Words>142</Words>
  <Application>Microsoft Office PowerPoint</Application>
  <PresentationFormat>Widescreen</PresentationFormat>
  <Paragraphs>22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Bahnschrift SemiBold</vt:lpstr>
      <vt:lpstr>Bahnschrift SemiBold Condensed</vt:lpstr>
      <vt:lpstr>Corbel</vt:lpstr>
      <vt:lpstr>Parallax</vt:lpstr>
      <vt:lpstr>SmartBins</vt:lpstr>
      <vt:lpstr>Why are we doing this ?</vt:lpstr>
      <vt:lpstr>How is our product helping in solving this problem ?</vt:lpstr>
      <vt:lpstr>How are we planning on solving this ?</vt:lpstr>
      <vt:lpstr>Workflow and Implementation</vt:lpstr>
      <vt:lpstr>Issues and Constraints</vt:lpstr>
      <vt:lpstr>LIVE 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-Bins</dc:title>
  <dc:creator>Sanketh</dc:creator>
  <cp:lastModifiedBy>Sanketh</cp:lastModifiedBy>
  <cp:revision>6</cp:revision>
  <dcterms:created xsi:type="dcterms:W3CDTF">2020-03-02T01:37:59Z</dcterms:created>
  <dcterms:modified xsi:type="dcterms:W3CDTF">2020-03-03T15:35:31Z</dcterms:modified>
</cp:coreProperties>
</file>

<file path=docProps/thumbnail.jpeg>
</file>